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147307943" r:id="rId2"/>
    <p:sldId id="9920" r:id="rId3"/>
    <p:sldId id="2147307946" r:id="rId4"/>
  </p:sldIdLst>
  <p:sldSz cx="12192000" cy="6858000"/>
  <p:notesSz cx="6858000" cy="9144000"/>
  <p:embeddedFontLst>
    <p:embeddedFont>
      <p:font typeface="Amazon Ember" panose="020B0603020204020204" pitchFamily="34" charset="0"/>
      <p:regular r:id="rId7"/>
      <p:bold r:id="rId8"/>
      <p:italic r:id="rId9"/>
      <p:boldItalic r:id="rId10"/>
    </p:embeddedFont>
    <p:embeddedFont>
      <p:font typeface="Amazon Ember Display" panose="020F0603020204020204" pitchFamily="34" charset="0"/>
      <p:regular r:id="rId11"/>
      <p:bold r:id="rId12"/>
      <p:italic r:id="rId13"/>
      <p:boldItalic r:id="rId14"/>
    </p:embeddedFont>
    <p:embeddedFont>
      <p:font typeface="Amazon Ember Heavy" panose="020B0803020204020204" pitchFamily="34" charset="0"/>
      <p:bold r:id="rId15"/>
      <p:boldItalic r:id="rId16"/>
    </p:embeddedFont>
    <p:embeddedFont>
      <p:font typeface="Amazon Ember Mono" panose="020B0509020204020204" pitchFamily="49" charset="0"/>
      <p:regular r:id="rId17"/>
      <p:bold r:id="rId18"/>
    </p:embeddedFont>
    <p:embeddedFont>
      <p:font typeface="Lucida Console" panose="020B0609040504020204" pitchFamily="49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147307943"/>
            <p14:sldId id="9920"/>
            <p14:sldId id="21473079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19"/>
    <a:srgbClr val="1E0022"/>
    <a:srgbClr val="170022"/>
    <a:srgbClr val="210030"/>
    <a:srgbClr val="080030"/>
    <a:srgbClr val="FF4789"/>
    <a:srgbClr val="FF50D6"/>
    <a:srgbClr val="31C8FF"/>
    <a:srgbClr val="FFFFFF"/>
    <a:srgbClr val="5DA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02" autoAdjust="0"/>
    <p:restoredTop sz="93883" autoAdjust="0"/>
  </p:normalViewPr>
  <p:slideViewPr>
    <p:cSldViewPr snapToGrid="0">
      <p:cViewPr varScale="1">
        <p:scale>
          <a:sx n="127" d="100"/>
          <a:sy n="127" d="100"/>
        </p:scale>
        <p:origin x="582" y="120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9.fntdata"/><Relationship Id="rId23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4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0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6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C567B24-3D7F-8240-917F-D60B93597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752" y="5403173"/>
            <a:ext cx="1039336" cy="1039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30FC8B-9AAE-4284-B98F-CB416C1B6218}"/>
              </a:ext>
            </a:extLst>
          </p:cNvPr>
          <p:cNvGrpSpPr/>
          <p:nvPr userDrawn="1"/>
        </p:nvGrpSpPr>
        <p:grpSpPr>
          <a:xfrm>
            <a:off x="7232650" y="5135009"/>
            <a:ext cx="4961114" cy="1039336"/>
            <a:chOff x="7232650" y="5135009"/>
            <a:chExt cx="4961114" cy="10393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9199B-8459-6C49-9361-CDC0DCA3CC3E}"/>
                </a:ext>
              </a:extLst>
            </p:cNvPr>
            <p:cNvSpPr/>
            <p:nvPr userDrawn="1"/>
          </p:nvSpPr>
          <p:spPr bwMode="auto">
            <a:xfrm>
              <a:off x="7232650" y="5238248"/>
              <a:ext cx="832859" cy="832859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9AEA9-F522-0B4E-9599-1AE75F09B6FB}"/>
                </a:ext>
              </a:extLst>
            </p:cNvPr>
            <p:cNvSpPr/>
            <p:nvPr userDrawn="1"/>
          </p:nvSpPr>
          <p:spPr>
            <a:xfrm>
              <a:off x="7637646" y="5238248"/>
              <a:ext cx="4556118" cy="8328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81000">
                  <a:schemeClr val="accent1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" panose="020B06030202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EACC32-0B94-2E41-9921-D8CC5D26FF64}"/>
                </a:ext>
              </a:extLst>
            </p:cNvPr>
            <p:cNvSpPr txBox="1"/>
            <p:nvPr userDrawn="1"/>
          </p:nvSpPr>
          <p:spPr>
            <a:xfrm>
              <a:off x="8670926" y="5285345"/>
              <a:ext cx="3394181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00" b="1" u="none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40C947-26C2-3F42-B274-0E8D4DB81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009" y="51350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81" r:id="rId28"/>
    <p:sldLayoutId id="214748367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8C4BDC-8A45-7E44-B12A-C4CEFF2E709A}"/>
              </a:ext>
            </a:extLst>
          </p:cNvPr>
          <p:cNvSpPr/>
          <p:nvPr/>
        </p:nvSpPr>
        <p:spPr>
          <a:xfrm>
            <a:off x="422752" y="850900"/>
            <a:ext cx="3261522" cy="5488498"/>
          </a:xfrm>
          <a:prstGeom prst="rect">
            <a:avLst/>
          </a:prstGeom>
          <a:noFill/>
          <a:ln w="12700">
            <a:solidFill>
              <a:srgbClr val="A1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Lattice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8928B-C281-954B-AFB7-31ACD51A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2752" y="852771"/>
            <a:ext cx="353568" cy="353568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1EA4E83-5344-CD48-B89E-B40C7769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06" y="3217343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52307-1FA0-D44D-B142-A54E96E7B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878" y="2574168"/>
            <a:ext cx="252516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with Service Policy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5BB982-B099-C944-8C3F-637F65EF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566" y="3200121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B83CF3F-9343-1B42-BFD5-C0CEE2A6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9" y="3848318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C8631-4AF8-384F-BFB5-534363DBC606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H="1" flipV="1">
            <a:off x="2170462" y="3035833"/>
            <a:ext cx="738989" cy="1642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01AA8D-9AAC-6A44-8CB4-A4901433EE30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103217" y="3679008"/>
            <a:ext cx="307774" cy="1693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318FEF-A4BA-A042-9FC5-A5F720834F12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410991" y="3035833"/>
            <a:ext cx="759471" cy="1815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3C5F82-A84A-FC4E-8968-877F8EDC906C}"/>
              </a:ext>
            </a:extLst>
          </p:cNvPr>
          <p:cNvCxnSpPr>
            <a:cxnSpLocks/>
            <a:stCxn id="147" idx="0"/>
            <a:endCxn id="14" idx="2"/>
          </p:cNvCxnSpPr>
          <p:nvPr/>
        </p:nvCxnSpPr>
        <p:spPr>
          <a:xfrm flipV="1">
            <a:off x="2535851" y="3661786"/>
            <a:ext cx="373600" cy="1810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31B664-AFD3-EB4F-8D3B-6B20AE6EEF74}"/>
              </a:ext>
            </a:extLst>
          </p:cNvPr>
          <p:cNvCxnSpPr>
            <a:cxnSpLocks/>
            <a:stCxn id="13" idx="0"/>
            <a:endCxn id="115" idx="2"/>
          </p:cNvCxnSpPr>
          <p:nvPr/>
        </p:nvCxnSpPr>
        <p:spPr>
          <a:xfrm flipH="1" flipV="1">
            <a:off x="2169796" y="2120869"/>
            <a:ext cx="666" cy="45329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9EA1A96D-2DD8-F142-AAA9-1CFDD2AB7F6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6366" y="1832100"/>
            <a:ext cx="1251919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Policy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E142A3-8472-F144-9494-D0F31E835B4F}"/>
              </a:ext>
            </a:extLst>
          </p:cNvPr>
          <p:cNvSpPr/>
          <p:nvPr/>
        </p:nvSpPr>
        <p:spPr>
          <a:xfrm>
            <a:off x="3791411" y="850901"/>
            <a:ext cx="4438771" cy="549941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EKS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B1C6410B-DEE2-5A4D-8B78-0B3C8A44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11" y="848124"/>
            <a:ext cx="353568" cy="35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CF3B0D7-8DFB-0D4F-996D-6A9412026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144244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GatewayClass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6DA15666-C3BE-D845-834C-D9DF85E0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855" y="2220259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24412D97-39FD-4A42-B205-573D0540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302036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BFA855D3-1606-6248-A101-D6E926C54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3638886"/>
            <a:ext cx="1297607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 -1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A4661D8B-9E59-624D-A15F-A4A8A68DF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0" y="3632868"/>
            <a:ext cx="1239561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Service-2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D7DCC4-B4A2-D949-AA4B-F9D1F9F1E29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423727" y="1898625"/>
            <a:ext cx="943128" cy="55246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E764C6-E33E-B04F-BA91-BB6502E9F908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3433046" y="2805001"/>
            <a:ext cx="951248" cy="44619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EAE73D-49AC-1643-99CA-FBA51AB2E3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17876" y="3448176"/>
            <a:ext cx="3496428" cy="62345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DACCC9-DE04-4C46-9619-6393A274F93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416336" y="3430954"/>
            <a:ext cx="527554" cy="29467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1950DF-3F48-044A-A989-28AC76867241}"/>
              </a:ext>
            </a:extLst>
          </p:cNvPr>
          <p:cNvCxnSpPr>
            <a:cxnSpLocks/>
            <a:stCxn id="147" idx="2"/>
            <a:endCxn id="45" idx="1"/>
          </p:cNvCxnSpPr>
          <p:nvPr/>
        </p:nvCxnSpPr>
        <p:spPr>
          <a:xfrm>
            <a:off x="2535851" y="4119879"/>
            <a:ext cx="1408039" cy="1110151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AFE805-E0C8-F841-8B14-4EED8C1B13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03217" y="4125317"/>
            <a:ext cx="0" cy="16799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4BEC1D-422E-A24F-996C-A30487EB2AEE}"/>
              </a:ext>
            </a:extLst>
          </p:cNvPr>
          <p:cNvCxnSpPr>
            <a:cxnSpLocks/>
          </p:cNvCxnSpPr>
          <p:nvPr/>
        </p:nvCxnSpPr>
        <p:spPr>
          <a:xfrm flipV="1">
            <a:off x="5314042" y="1904112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267BF5-082D-3644-A87B-015687517578}"/>
              </a:ext>
            </a:extLst>
          </p:cNvPr>
          <p:cNvCxnSpPr>
            <a:cxnSpLocks/>
          </p:cNvCxnSpPr>
          <p:nvPr/>
        </p:nvCxnSpPr>
        <p:spPr>
          <a:xfrm flipV="1">
            <a:off x="5296603" y="2702006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0218E15-712F-5149-B607-586A93B89F26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344511" y="3496173"/>
            <a:ext cx="691900" cy="13669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721487-087A-CA4C-8C15-76DAB552869F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4596345" y="3482032"/>
            <a:ext cx="717697" cy="1568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9FF847-E85D-3448-9A15-42D96DB5151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4596345" y="4100551"/>
            <a:ext cx="0" cy="15343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138FB0-79DA-430D-9336-B0CAA1C3B493}"/>
              </a:ext>
            </a:extLst>
          </p:cNvPr>
          <p:cNvGrpSpPr/>
          <p:nvPr/>
        </p:nvGrpSpPr>
        <p:grpSpPr>
          <a:xfrm>
            <a:off x="7194262" y="1075024"/>
            <a:ext cx="958596" cy="829088"/>
            <a:chOff x="6501444" y="1196765"/>
            <a:chExt cx="958596" cy="8290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5C62F6-48A8-43B2-A3CE-2799FDC63D43}"/>
                </a:ext>
              </a:extLst>
            </p:cNvPr>
            <p:cNvSpPr txBox="1"/>
            <p:nvPr/>
          </p:nvSpPr>
          <p:spPr>
            <a:xfrm>
              <a:off x="6501444" y="1564188"/>
              <a:ext cx="958596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1200" dirty="0"/>
                <a:t>Infrastructure</a:t>
              </a:r>
            </a:p>
            <a:p>
              <a:pPr algn="ctr"/>
              <a:r>
                <a:rPr lang="en-US" sz="1200" dirty="0"/>
                <a:t>provider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009EF-D3C8-4B3B-A09E-470EEB258409}"/>
                </a:ext>
              </a:extLst>
            </p:cNvPr>
            <p:cNvGrpSpPr/>
            <p:nvPr/>
          </p:nvGrpSpPr>
          <p:grpSpPr>
            <a:xfrm>
              <a:off x="6545334" y="1196765"/>
              <a:ext cx="826590" cy="461665"/>
              <a:chOff x="9304237" y="2069727"/>
              <a:chExt cx="1042275" cy="563663"/>
            </a:xfrm>
          </p:grpSpPr>
          <p:pic>
            <p:nvPicPr>
              <p:cNvPr id="32" name="Graphic 31" descr="Construction worker">
                <a:extLst>
                  <a:ext uri="{FF2B5EF4-FFF2-40B4-BE49-F238E27FC236}">
                    <a16:creationId xmlns:a16="http://schemas.microsoft.com/office/drawing/2014/main" id="{EBFB5D60-D8F8-4C68-B090-FA658749C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04237" y="2069727"/>
                <a:ext cx="563663" cy="563663"/>
              </a:xfrm>
              <a:prstGeom prst="rect">
                <a:avLst/>
              </a:prstGeom>
            </p:spPr>
          </p:pic>
          <p:pic>
            <p:nvPicPr>
              <p:cNvPr id="54" name="Graphic 53" descr="Construction worker">
                <a:extLst>
                  <a:ext uri="{FF2B5EF4-FFF2-40B4-BE49-F238E27FC236}">
                    <a16:creationId xmlns:a16="http://schemas.microsoft.com/office/drawing/2014/main" id="{5A9E64D9-5DD2-49A1-9DC9-4CCEFB5F9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2849" y="2069727"/>
                <a:ext cx="563663" cy="563663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7C7A3D-4109-430C-A113-001EE71D9012}"/>
              </a:ext>
            </a:extLst>
          </p:cNvPr>
          <p:cNvGrpSpPr/>
          <p:nvPr/>
        </p:nvGrpSpPr>
        <p:grpSpPr>
          <a:xfrm>
            <a:off x="7238152" y="1948788"/>
            <a:ext cx="869541" cy="826129"/>
            <a:chOff x="6527137" y="2003244"/>
            <a:chExt cx="869541" cy="8261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9D15E9-C61D-4D8F-93B5-6D8D32F5922C}"/>
                </a:ext>
              </a:extLst>
            </p:cNvPr>
            <p:cNvGrpSpPr/>
            <p:nvPr/>
          </p:nvGrpSpPr>
          <p:grpSpPr>
            <a:xfrm>
              <a:off x="6527137" y="2003244"/>
              <a:ext cx="869541" cy="457438"/>
              <a:chOff x="8736510" y="1185311"/>
              <a:chExt cx="1232988" cy="663303"/>
            </a:xfrm>
          </p:grpSpPr>
          <p:pic>
            <p:nvPicPr>
              <p:cNvPr id="40" name="Graphic 39" descr="Professor">
                <a:extLst>
                  <a:ext uri="{FF2B5EF4-FFF2-40B4-BE49-F238E27FC236}">
                    <a16:creationId xmlns:a16="http://schemas.microsoft.com/office/drawing/2014/main" id="{C99286AD-BB5E-4743-87A7-7CFA0577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36510" y="1185311"/>
                <a:ext cx="646331" cy="646331"/>
              </a:xfrm>
              <a:prstGeom prst="rect">
                <a:avLst/>
              </a:prstGeom>
            </p:spPr>
          </p:pic>
          <p:pic>
            <p:nvPicPr>
              <p:cNvPr id="58" name="Graphic 57" descr="Professor">
                <a:extLst>
                  <a:ext uri="{FF2B5EF4-FFF2-40B4-BE49-F238E27FC236}">
                    <a16:creationId xmlns:a16="http://schemas.microsoft.com/office/drawing/2014/main" id="{3198ADB9-2E1C-4043-9CFB-0BA5E982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23167" y="1202283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2257AD-C928-494D-A3B7-2B8AD7C638AA}"/>
                </a:ext>
              </a:extLst>
            </p:cNvPr>
            <p:cNvSpPr txBox="1"/>
            <p:nvPr/>
          </p:nvSpPr>
          <p:spPr>
            <a:xfrm>
              <a:off x="6633473" y="2367708"/>
              <a:ext cx="609142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Cluster</a:t>
              </a:r>
            </a:p>
            <a:p>
              <a:pPr algn="ctr"/>
              <a:r>
                <a:rPr lang="en-US" sz="1200" dirty="0"/>
                <a:t>operator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1DA817-6ED4-4EAB-A040-A6D9A965DB70}"/>
              </a:ext>
            </a:extLst>
          </p:cNvPr>
          <p:cNvCxnSpPr>
            <a:cxnSpLocks/>
          </p:cNvCxnSpPr>
          <p:nvPr/>
        </p:nvCxnSpPr>
        <p:spPr>
          <a:xfrm>
            <a:off x="6226351" y="2433183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4EE8B5-092B-408F-AF4C-8966B3862EE6}"/>
              </a:ext>
            </a:extLst>
          </p:cNvPr>
          <p:cNvCxnSpPr>
            <a:cxnSpLocks/>
          </p:cNvCxnSpPr>
          <p:nvPr/>
        </p:nvCxnSpPr>
        <p:spPr>
          <a:xfrm>
            <a:off x="6244511" y="1660465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F7F811-15FF-4212-A902-D46D0EDBE2E6}"/>
              </a:ext>
            </a:extLst>
          </p:cNvPr>
          <p:cNvCxnSpPr>
            <a:cxnSpLocks/>
          </p:cNvCxnSpPr>
          <p:nvPr/>
        </p:nvCxnSpPr>
        <p:spPr>
          <a:xfrm>
            <a:off x="6256490" y="3247156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4ECEF20-9492-4BFD-B7C0-F398D30775CC}"/>
              </a:ext>
            </a:extLst>
          </p:cNvPr>
          <p:cNvGrpSpPr/>
          <p:nvPr/>
        </p:nvGrpSpPr>
        <p:grpSpPr>
          <a:xfrm>
            <a:off x="7202999" y="2747280"/>
            <a:ext cx="887399" cy="888989"/>
            <a:chOff x="6545334" y="2810760"/>
            <a:chExt cx="887399" cy="88898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66ED29B-047F-4A28-940D-4435F4908783}"/>
                </a:ext>
              </a:extLst>
            </p:cNvPr>
            <p:cNvGrpSpPr/>
            <p:nvPr/>
          </p:nvGrpSpPr>
          <p:grpSpPr>
            <a:xfrm>
              <a:off x="6545334" y="2810760"/>
              <a:ext cx="887399" cy="499802"/>
              <a:chOff x="6540419" y="2901583"/>
              <a:chExt cx="887399" cy="499802"/>
            </a:xfrm>
          </p:grpSpPr>
          <p:pic>
            <p:nvPicPr>
              <p:cNvPr id="46" name="Graphic 45" descr="Programmer">
                <a:extLst>
                  <a:ext uri="{FF2B5EF4-FFF2-40B4-BE49-F238E27FC236}">
                    <a16:creationId xmlns:a16="http://schemas.microsoft.com/office/drawing/2014/main" id="{8DDAD947-88D8-408A-AC6D-3F354265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38044" y="2911611"/>
                <a:ext cx="489774" cy="489774"/>
              </a:xfrm>
              <a:prstGeom prst="rect">
                <a:avLst/>
              </a:prstGeom>
            </p:spPr>
          </p:pic>
          <p:pic>
            <p:nvPicPr>
              <p:cNvPr id="68" name="Graphic 67" descr="Programmer">
                <a:extLst>
                  <a:ext uri="{FF2B5EF4-FFF2-40B4-BE49-F238E27FC236}">
                    <a16:creationId xmlns:a16="http://schemas.microsoft.com/office/drawing/2014/main" id="{D1D8C447-71A0-4076-8ED2-3BE8FCFA9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40419" y="2901583"/>
                <a:ext cx="489774" cy="489774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4A8FD0-F7C2-411E-BDB9-6C8801243A2A}"/>
                </a:ext>
              </a:extLst>
            </p:cNvPr>
            <p:cNvSpPr txBox="1"/>
            <p:nvPr/>
          </p:nvSpPr>
          <p:spPr>
            <a:xfrm>
              <a:off x="6583999" y="3238084"/>
              <a:ext cx="793487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  <a:p>
              <a:pPr algn="ctr"/>
              <a:r>
                <a:rPr lang="en-US" sz="1200" dirty="0"/>
                <a:t>developer</a:t>
              </a:r>
            </a:p>
          </p:txBody>
        </p:sp>
      </p:grpSp>
      <p:sp>
        <p:nvSpPr>
          <p:cNvPr id="78" name="TextBox 12">
            <a:extLst>
              <a:ext uri="{FF2B5EF4-FFF2-40B4-BE49-F238E27FC236}">
                <a16:creationId xmlns:a16="http://schemas.microsoft.com/office/drawing/2014/main" id="{55E49F44-8196-43FF-804D-E540DAA8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4253311"/>
            <a:ext cx="1297607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12">
            <a:extLst>
              <a:ext uri="{FF2B5EF4-FFF2-40B4-BE49-F238E27FC236}">
                <a16:creationId xmlns:a16="http://schemas.microsoft.com/office/drawing/2014/main" id="{1EFC7686-F38B-4BE2-A74D-3265411AC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1" y="4254403"/>
            <a:ext cx="1239560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9ED91F-2E00-4C89-AFFF-B16AC1FFA4DD}"/>
              </a:ext>
            </a:extLst>
          </p:cNvPr>
          <p:cNvCxnSpPr>
            <a:cxnSpLocks/>
          </p:cNvCxnSpPr>
          <p:nvPr/>
        </p:nvCxnSpPr>
        <p:spPr>
          <a:xfrm flipH="1" flipV="1">
            <a:off x="6036410" y="4100551"/>
            <a:ext cx="1" cy="15276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2">
            <a:extLst>
              <a:ext uri="{FF2B5EF4-FFF2-40B4-BE49-F238E27FC236}">
                <a16:creationId xmlns:a16="http://schemas.microsoft.com/office/drawing/2014/main" id="{57D3B0AC-6C8A-49F0-B960-B9D74766E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85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15" name="TextBox 12">
            <a:extLst>
              <a:ext uri="{FF2B5EF4-FFF2-40B4-BE49-F238E27FC236}">
                <a16:creationId xmlns:a16="http://schemas.microsoft.com/office/drawing/2014/main" id="{91997362-B5E7-426F-ADCF-7965E7E9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352" y="1659204"/>
            <a:ext cx="250488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Network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2">
            <a:extLst>
              <a:ext uri="{FF2B5EF4-FFF2-40B4-BE49-F238E27FC236}">
                <a16:creationId xmlns:a16="http://schemas.microsoft.com/office/drawing/2014/main" id="{4B98A267-FB5F-43B4-939E-BC42522F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60" y="3843171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47" name="TextBox 12">
            <a:extLst>
              <a:ext uri="{FF2B5EF4-FFF2-40B4-BE49-F238E27FC236}">
                <a16:creationId xmlns:a16="http://schemas.microsoft.com/office/drawing/2014/main" id="{7900A138-486C-4689-A4AF-658165C51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863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B39E07B-381F-46AE-8010-2936B3764352}"/>
              </a:ext>
            </a:extLst>
          </p:cNvPr>
          <p:cNvCxnSpPr>
            <a:cxnSpLocks/>
            <a:stCxn id="90" idx="0"/>
            <a:endCxn id="12" idx="2"/>
          </p:cNvCxnSpPr>
          <p:nvPr/>
        </p:nvCxnSpPr>
        <p:spPr>
          <a:xfrm flipH="1" flipV="1">
            <a:off x="1410991" y="3679008"/>
            <a:ext cx="394682" cy="16387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A358BE9-EF4D-41DD-94F5-B50A84FA485E}"/>
              </a:ext>
            </a:extLst>
          </p:cNvPr>
          <p:cNvCxnSpPr>
            <a:cxnSpLocks/>
            <a:stCxn id="146" idx="0"/>
            <a:endCxn id="14" idx="2"/>
          </p:cNvCxnSpPr>
          <p:nvPr/>
        </p:nvCxnSpPr>
        <p:spPr>
          <a:xfrm flipH="1" flipV="1">
            <a:off x="2909451" y="3661786"/>
            <a:ext cx="322097" cy="18138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C48A266-3FEE-43AD-A3F3-9216441827D0}"/>
              </a:ext>
            </a:extLst>
          </p:cNvPr>
          <p:cNvGrpSpPr/>
          <p:nvPr/>
        </p:nvGrpSpPr>
        <p:grpSpPr>
          <a:xfrm>
            <a:off x="3943890" y="5091530"/>
            <a:ext cx="1291819" cy="287028"/>
            <a:chOff x="3815103" y="5397988"/>
            <a:chExt cx="1291819" cy="287028"/>
          </a:xfrm>
        </p:grpSpPr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D86DA48C-9C05-5641-B4C4-E2C652BCA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5103" y="5397988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Pod1</a:t>
              </a:r>
            </a:p>
          </p:txBody>
        </p:sp>
        <p:sp>
          <p:nvSpPr>
            <p:cNvPr id="163" name="TextBox 12">
              <a:extLst>
                <a:ext uri="{FF2B5EF4-FFF2-40B4-BE49-F238E27FC236}">
                  <a16:creationId xmlns:a16="http://schemas.microsoft.com/office/drawing/2014/main" id="{F1E72942-6E22-4BFB-9438-5E0D867A3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433" y="5408017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Pod2</a:t>
              </a:r>
            </a:p>
          </p:txBody>
        </p:sp>
      </p:grpSp>
      <p:sp>
        <p:nvSpPr>
          <p:cNvPr id="167" name="TextBox 12">
            <a:extLst>
              <a:ext uri="{FF2B5EF4-FFF2-40B4-BE49-F238E27FC236}">
                <a16:creationId xmlns:a16="http://schemas.microsoft.com/office/drawing/2014/main" id="{709B36DC-D4DA-42FF-AA40-A746CD1D8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304" y="5376967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Pod1</a:t>
            </a:r>
          </a:p>
        </p:txBody>
      </p:sp>
      <p:sp>
        <p:nvSpPr>
          <p:cNvPr id="168" name="TextBox 12">
            <a:extLst>
              <a:ext uri="{FF2B5EF4-FFF2-40B4-BE49-F238E27FC236}">
                <a16:creationId xmlns:a16="http://schemas.microsoft.com/office/drawing/2014/main" id="{328A3977-ED02-4E4C-AA32-80F5F5F38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275" y="5677282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CC8AE04-E572-475A-8F22-D4D9EFC10833}"/>
              </a:ext>
            </a:extLst>
          </p:cNvPr>
          <p:cNvCxnSpPr>
            <a:cxnSpLocks/>
          </p:cNvCxnSpPr>
          <p:nvPr/>
        </p:nvCxnSpPr>
        <p:spPr>
          <a:xfrm>
            <a:off x="3245528" y="4119879"/>
            <a:ext cx="1411690" cy="10233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FC199FE-27E6-48AC-8D9B-F8C6AABD10AB}"/>
              </a:ext>
            </a:extLst>
          </p:cNvPr>
          <p:cNvCxnSpPr>
            <a:cxnSpLocks/>
          </p:cNvCxnSpPr>
          <p:nvPr/>
        </p:nvCxnSpPr>
        <p:spPr>
          <a:xfrm>
            <a:off x="1811252" y="4125317"/>
            <a:ext cx="0" cy="1397522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6310DD3-1488-473A-AB8D-FB0386656089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1099565" y="5805276"/>
            <a:ext cx="5030710" cy="1050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83B810F-9737-414F-85E9-F3B99623AAB9}"/>
              </a:ext>
            </a:extLst>
          </p:cNvPr>
          <p:cNvCxnSpPr>
            <a:cxnSpLocks/>
            <a:endCxn id="167" idx="1"/>
          </p:cNvCxnSpPr>
          <p:nvPr/>
        </p:nvCxnSpPr>
        <p:spPr>
          <a:xfrm flipV="1">
            <a:off x="1799035" y="5515467"/>
            <a:ext cx="3615269" cy="2095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07F7206-C7FE-4A62-8063-496F3F5D9E2F}"/>
              </a:ext>
            </a:extLst>
          </p:cNvPr>
          <p:cNvCxnSpPr>
            <a:cxnSpLocks/>
            <a:stCxn id="168" idx="0"/>
            <a:endCxn id="85" idx="2"/>
          </p:cNvCxnSpPr>
          <p:nvPr/>
        </p:nvCxnSpPr>
        <p:spPr>
          <a:xfrm flipH="1" flipV="1">
            <a:off x="6036411" y="4900734"/>
            <a:ext cx="382609" cy="77654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EEE7517-FEDA-41A2-A370-1B0FD93B6EA9}"/>
              </a:ext>
            </a:extLst>
          </p:cNvPr>
          <p:cNvCxnSpPr>
            <a:cxnSpLocks/>
            <a:stCxn id="167" idx="0"/>
            <a:endCxn id="85" idx="2"/>
          </p:cNvCxnSpPr>
          <p:nvPr/>
        </p:nvCxnSpPr>
        <p:spPr>
          <a:xfrm flipV="1">
            <a:off x="5703049" y="4900734"/>
            <a:ext cx="333362" cy="47623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3C3A570-8125-4155-B3A7-ECE7DF6E26CD}"/>
              </a:ext>
            </a:extLst>
          </p:cNvPr>
          <p:cNvCxnSpPr>
            <a:cxnSpLocks/>
            <a:stCxn id="78" idx="2"/>
            <a:endCxn id="45" idx="0"/>
          </p:cNvCxnSpPr>
          <p:nvPr/>
        </p:nvCxnSpPr>
        <p:spPr>
          <a:xfrm flipH="1">
            <a:off x="4232635" y="4899642"/>
            <a:ext cx="363710" cy="1918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290EF23-513D-4282-8A6D-798F966E74C2}"/>
              </a:ext>
            </a:extLst>
          </p:cNvPr>
          <p:cNvCxnSpPr>
            <a:cxnSpLocks/>
            <a:stCxn id="78" idx="2"/>
            <a:endCxn id="163" idx="0"/>
          </p:cNvCxnSpPr>
          <p:nvPr/>
        </p:nvCxnSpPr>
        <p:spPr>
          <a:xfrm>
            <a:off x="4596345" y="4899642"/>
            <a:ext cx="350620" cy="20191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70113AFB-0A67-49CF-AD2F-970209F7DD00}"/>
              </a:ext>
            </a:extLst>
          </p:cNvPr>
          <p:cNvCxnSpPr>
            <a:cxnSpLocks/>
          </p:cNvCxnSpPr>
          <p:nvPr/>
        </p:nvCxnSpPr>
        <p:spPr>
          <a:xfrm flipH="1">
            <a:off x="724136" y="1898625"/>
            <a:ext cx="193216" cy="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D1CF0D6-7466-4859-A098-79A5A92D3BEF}"/>
              </a:ext>
            </a:extLst>
          </p:cNvPr>
          <p:cNvSpPr/>
          <p:nvPr/>
        </p:nvSpPr>
        <p:spPr>
          <a:xfrm>
            <a:off x="3745578" y="1942516"/>
            <a:ext cx="7104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endParaRPr lang="en-US" sz="1100" dirty="0"/>
          </a:p>
        </p:txBody>
      </p:sp>
      <p:sp>
        <p:nvSpPr>
          <p:cNvPr id="219" name="Title 2">
            <a:extLst>
              <a:ext uri="{FF2B5EF4-FFF2-40B4-BE49-F238E27FC236}">
                <a16:creationId xmlns:a16="http://schemas.microsoft.com/office/drawing/2014/main" id="{33A2EEDB-10CE-448C-AFC5-E8E7392E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646331"/>
          </a:xfrm>
        </p:spPr>
        <p:txBody>
          <a:bodyPr/>
          <a:lstStyle/>
          <a:p>
            <a:r>
              <a:rPr lang="en-US" dirty="0"/>
              <a:t>How VPC Lattice relates to Kubernetes objects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994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Single-</a:t>
            </a:r>
            <a:r>
              <a:rPr lang="en-US" sz="3200" b="1" dirty="0"/>
              <a:t>cluster/VPC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4984972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69" y="1500962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4118" y="1758203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id="{C7A31D3D-9B03-4341-A57B-12A9F6DB3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243" y="1727570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rates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FC650-D19B-4AF6-9B8C-AD9B15636B34}"/>
              </a:ext>
            </a:extLst>
          </p:cNvPr>
          <p:cNvSpPr/>
          <p:nvPr/>
        </p:nvSpPr>
        <p:spPr>
          <a:xfrm>
            <a:off x="1898837" y="1356373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01933-2E0D-4EB5-B373-0B0DDF5BB920}"/>
              </a:ext>
            </a:extLst>
          </p:cNvPr>
          <p:cNvGrpSpPr/>
          <p:nvPr/>
        </p:nvGrpSpPr>
        <p:grpSpPr>
          <a:xfrm>
            <a:off x="5267232" y="4358035"/>
            <a:ext cx="1174920" cy="1279754"/>
            <a:chOff x="1150253" y="3924375"/>
            <a:chExt cx="1174920" cy="12797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EB8F44-B489-4AED-B7E0-0EFE6A948DFC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B08C7C-4830-4C21-A477-DBCC12200754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B5D4A4-2A11-4CEC-8022-E0C09BCDD95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0" name="Graphic 32">
                <a:extLst>
                  <a:ext uri="{FF2B5EF4-FFF2-40B4-BE49-F238E27FC236}">
                    <a16:creationId xmlns:a16="http://schemas.microsoft.com/office/drawing/2014/main" id="{52D348BD-87FF-4BBD-A189-6FC2A17E7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Graphic 32">
                <a:extLst>
                  <a:ext uri="{FF2B5EF4-FFF2-40B4-BE49-F238E27FC236}">
                    <a16:creationId xmlns:a16="http://schemas.microsoft.com/office/drawing/2014/main" id="{AAAD7156-7CBA-4C8D-A65F-5B518D089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Graphic 32">
                <a:extLst>
                  <a:ext uri="{FF2B5EF4-FFF2-40B4-BE49-F238E27FC236}">
                    <a16:creationId xmlns:a16="http://schemas.microsoft.com/office/drawing/2014/main" id="{53354121-43C8-4DD3-9F83-D32C628BCB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946725" y="4358035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138340" y="4350384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5219977" y="1377719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97" name="TextBox 12">
            <a:extLst>
              <a:ext uri="{FF2B5EF4-FFF2-40B4-BE49-F238E27FC236}">
                <a16:creationId xmlns:a16="http://schemas.microsoft.com/office/drawing/2014/main" id="{86F61520-D463-4B44-969A-83B29CEF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720" y="3048898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review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B178FF80-AF32-4D6A-9D76-8F657A98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290" y="3045170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parking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40B6F84-1B69-49A3-BB16-6A5BA4F65DF8}"/>
              </a:ext>
            </a:extLst>
          </p:cNvPr>
          <p:cNvCxnSpPr>
            <a:cxnSpLocks/>
            <a:stCxn id="57" idx="2"/>
            <a:endCxn id="97" idx="0"/>
          </p:cNvCxnSpPr>
          <p:nvPr/>
        </p:nvCxnSpPr>
        <p:spPr>
          <a:xfrm>
            <a:off x="2533991" y="2373901"/>
            <a:ext cx="985239" cy="67499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64C4E49-7C18-4C22-85B1-A990E1CE5116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666389" y="2373901"/>
            <a:ext cx="867602" cy="65748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A101140-B1C0-4E09-A572-BB31605C85A7}"/>
              </a:ext>
            </a:extLst>
          </p:cNvPr>
          <p:cNvSpPr txBox="1"/>
          <p:nvPr/>
        </p:nvSpPr>
        <p:spPr>
          <a:xfrm>
            <a:off x="1252235" y="2546588"/>
            <a:ext cx="72167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/parking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CA938-F66E-43DC-AE6C-459D00679704}"/>
              </a:ext>
            </a:extLst>
          </p:cNvPr>
          <p:cNvSpPr txBox="1"/>
          <p:nvPr/>
        </p:nvSpPr>
        <p:spPr>
          <a:xfrm>
            <a:off x="3229608" y="2546588"/>
            <a:ext cx="65594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/review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DD7EC90-4936-41BC-A3A9-2A42EE7353F0}"/>
              </a:ext>
            </a:extLst>
          </p:cNvPr>
          <p:cNvCxnSpPr>
            <a:cxnSpLocks/>
          </p:cNvCxnSpPr>
          <p:nvPr/>
        </p:nvCxnSpPr>
        <p:spPr>
          <a:xfrm>
            <a:off x="1697002" y="388995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3A001-E24D-42A7-B5EF-16BE2DB24178}"/>
              </a:ext>
            </a:extLst>
          </p:cNvPr>
          <p:cNvCxnSpPr>
            <a:cxnSpLocks/>
          </p:cNvCxnSpPr>
          <p:nvPr/>
        </p:nvCxnSpPr>
        <p:spPr>
          <a:xfrm>
            <a:off x="3516921" y="3882994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612" y="3063761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</p:cNvCxnSpPr>
          <p:nvPr/>
        </p:nvCxnSpPr>
        <p:spPr>
          <a:xfrm>
            <a:off x="5809869" y="392944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5809869" y="2404534"/>
            <a:ext cx="5253" cy="65922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542654" y="2569906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>
            <a:off x="6015395" y="2702326"/>
            <a:ext cx="5533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100%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91591" y="5893841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</a:t>
            </a:r>
            <a:r>
              <a:rPr lang="en-US" sz="1067" kern="0" dirty="0" err="1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4E5D88B-FEB4-4F4E-B4B9-60E4A9476D6F}"/>
              </a:ext>
            </a:extLst>
          </p:cNvPr>
          <p:cNvCxnSpPr>
            <a:cxnSpLocks/>
          </p:cNvCxnSpPr>
          <p:nvPr/>
        </p:nvCxnSpPr>
        <p:spPr>
          <a:xfrm>
            <a:off x="2111270" y="5268047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C69415A-FBB0-4F5A-A881-1A51583BA9C8}"/>
              </a:ext>
            </a:extLst>
          </p:cNvPr>
          <p:cNvCxnSpPr>
            <a:cxnSpLocks/>
          </p:cNvCxnSpPr>
          <p:nvPr/>
        </p:nvCxnSpPr>
        <p:spPr>
          <a:xfrm>
            <a:off x="3917062" y="5268048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>
            <a:off x="6254029" y="5268046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040649" y="1491916"/>
            <a:ext cx="2921601" cy="3890050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HTTPRoute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rates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parentRefs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sectionName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sectionName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backendRefs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PathPrefix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backendRefs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review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PathPrefix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/review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63808" y="5636038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63607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72526" y="5483857"/>
            <a:ext cx="612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4325" y="5903852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 err="1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8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03" grpId="0"/>
      <p:bldP spid="104" grpId="0"/>
      <p:bldP spid="112" grpId="0"/>
      <p:bldP spid="114" grpId="0"/>
      <p:bldP spid="115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Multiple </a:t>
            </a:r>
            <a:r>
              <a:rPr lang="en-US" sz="3200" b="1" dirty="0"/>
              <a:t>clusters/VPCs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3004509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165" y="1274414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4966" y="1676174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626879" y="1679117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APP-2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368132" y="1671466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APP-1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4220825" y="1295690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440" y="1508582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6710533" y="2339579"/>
            <a:ext cx="0" cy="31401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</p:cNvCxnSpPr>
          <p:nvPr/>
        </p:nvCxnSpPr>
        <p:spPr>
          <a:xfrm flipH="1">
            <a:off x="4835654" y="2342618"/>
            <a:ext cx="15039" cy="244482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493225" y="2583981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 flipH="1">
            <a:off x="5699516" y="1830595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73165" y="3960404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</a:t>
            </a:r>
            <a:r>
              <a:rPr lang="en-US" sz="1067" kern="0" dirty="0" err="1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 flipV="1">
            <a:off x="6724007" y="3483143"/>
            <a:ext cx="0" cy="462794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507592" y="1293935"/>
            <a:ext cx="3702591" cy="2622171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HTTPRoute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inventory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parentRefs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sectionName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sectionName</a:t>
            </a: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backendRefs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inventory-ver1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10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</a:t>
            </a:r>
            <a:r>
              <a:rPr lang="en-US" sz="900" kern="0" dirty="0" err="1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ServiceImport</a:t>
            </a:r>
            <a:endParaRPr lang="en-US" sz="900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90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71975" y="5881120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59039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54661" y="5759065"/>
            <a:ext cx="612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1811" y="5945307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 err="1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2AE9FB-FCD6-4F1B-91D4-E7C2CC5A3481}"/>
              </a:ext>
            </a:extLst>
          </p:cNvPr>
          <p:cNvCxnSpPr>
            <a:cxnSpLocks/>
          </p:cNvCxnSpPr>
          <p:nvPr/>
        </p:nvCxnSpPr>
        <p:spPr>
          <a:xfrm>
            <a:off x="5759677" y="1778112"/>
            <a:ext cx="354576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014DEF-D209-43C1-8083-1AF8EFCD5014}"/>
              </a:ext>
            </a:extLst>
          </p:cNvPr>
          <p:cNvCxnSpPr>
            <a:cxnSpLocks/>
          </p:cNvCxnSpPr>
          <p:nvPr/>
        </p:nvCxnSpPr>
        <p:spPr>
          <a:xfrm>
            <a:off x="3505298" y="2577318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3DB082-DFBA-49A1-8663-D349880F81B7}"/>
              </a:ext>
            </a:extLst>
          </p:cNvPr>
          <p:cNvSpPr/>
          <p:nvPr/>
        </p:nvSpPr>
        <p:spPr>
          <a:xfrm>
            <a:off x="548628" y="4537505"/>
            <a:ext cx="9399301" cy="1638635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503B929C-942C-4961-8FE2-243D32E9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11" y="4534746"/>
            <a:ext cx="353569" cy="353569"/>
          </a:xfrm>
          <a:prstGeom prst="rect">
            <a:avLst/>
          </a:prstGeom>
        </p:spPr>
      </p:pic>
      <p:sp>
        <p:nvSpPr>
          <p:cNvPr id="163" name="TextBox 12">
            <a:extLst>
              <a:ext uri="{FF2B5EF4-FFF2-40B4-BE49-F238E27FC236}">
                <a16:creationId xmlns:a16="http://schemas.microsoft.com/office/drawing/2014/main" id="{9CC6DC96-7E86-4CC9-8404-8F8D8EDE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85" y="4829540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1AD40F-0B91-4A78-84DB-FDC7545629DD}"/>
              </a:ext>
            </a:extLst>
          </p:cNvPr>
          <p:cNvSpPr txBox="1"/>
          <p:nvPr/>
        </p:nvSpPr>
        <p:spPr>
          <a:xfrm>
            <a:off x="485007" y="5274223"/>
            <a:ext cx="103968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Rev 1.23</a:t>
            </a:r>
          </a:p>
        </p:txBody>
      </p:sp>
      <p:pic>
        <p:nvPicPr>
          <p:cNvPr id="167" name="Graphic 23">
            <a:extLst>
              <a:ext uri="{FF2B5EF4-FFF2-40B4-BE49-F238E27FC236}">
                <a16:creationId xmlns:a16="http://schemas.microsoft.com/office/drawing/2014/main" id="{EAB74D3B-F996-4FF0-972C-6E6339E8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9" y="4987525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E72CC6BF-4F55-4658-89BE-EEC56B480DBD}"/>
              </a:ext>
            </a:extLst>
          </p:cNvPr>
          <p:cNvSpPr/>
          <p:nvPr/>
        </p:nvSpPr>
        <p:spPr>
          <a:xfrm>
            <a:off x="552611" y="5836607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</a:t>
            </a:r>
            <a:r>
              <a:rPr lang="en-US" sz="1067" kern="0" dirty="0" err="1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A94806-2A8E-4FCE-A137-8E197CFE813F}"/>
              </a:ext>
            </a:extLst>
          </p:cNvPr>
          <p:cNvGrpSpPr/>
          <p:nvPr/>
        </p:nvGrpSpPr>
        <p:grpSpPr>
          <a:xfrm>
            <a:off x="6194412" y="4837264"/>
            <a:ext cx="959701" cy="855298"/>
            <a:chOff x="6223856" y="4647146"/>
            <a:chExt cx="959701" cy="855298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AF1E75E-7CD5-4039-B8E4-E3798FA182E2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FCA61A1-90C1-4EC9-B277-3B4FD5119D87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5" name="Graphic 32">
                <a:extLst>
                  <a:ext uri="{FF2B5EF4-FFF2-40B4-BE49-F238E27FC236}">
                    <a16:creationId xmlns:a16="http://schemas.microsoft.com/office/drawing/2014/main" id="{9D8092E6-320A-4605-8790-17DC56CF2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Graphic 32">
                <a:extLst>
                  <a:ext uri="{FF2B5EF4-FFF2-40B4-BE49-F238E27FC236}">
                    <a16:creationId xmlns:a16="http://schemas.microsoft.com/office/drawing/2014/main" id="{055E3292-761B-40AE-A0A5-19CEE5A7E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" name="Graphic 32">
                <a:extLst>
                  <a:ext uri="{FF2B5EF4-FFF2-40B4-BE49-F238E27FC236}">
                    <a16:creationId xmlns:a16="http://schemas.microsoft.com/office/drawing/2014/main" id="{C22410CE-B622-4078-A748-55D2AA299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A541446-3947-44B9-9C9D-2FE06559E73A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AFC56BE-8A54-46B5-8550-8923E15A00BE}"/>
              </a:ext>
            </a:extLst>
          </p:cNvPr>
          <p:cNvCxnSpPr>
            <a:cxnSpLocks/>
          </p:cNvCxnSpPr>
          <p:nvPr/>
        </p:nvCxnSpPr>
        <p:spPr>
          <a:xfrm>
            <a:off x="2250668" y="2562080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D18354C-F830-40E4-9FB7-6D5C2FB12885}"/>
              </a:ext>
            </a:extLst>
          </p:cNvPr>
          <p:cNvGrpSpPr/>
          <p:nvPr/>
        </p:nvGrpSpPr>
        <p:grpSpPr>
          <a:xfrm>
            <a:off x="6251176" y="2659386"/>
            <a:ext cx="959701" cy="855298"/>
            <a:chOff x="6223856" y="4647146"/>
            <a:chExt cx="959701" cy="85529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16AD46E-FAA7-46EB-B68A-5760DA25CBC7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8A92760-1E8B-49E1-AEF3-C3719FED4F3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Graphic 32">
                <a:extLst>
                  <a:ext uri="{FF2B5EF4-FFF2-40B4-BE49-F238E27FC236}">
                    <a16:creationId xmlns:a16="http://schemas.microsoft.com/office/drawing/2014/main" id="{431C3D1C-94A1-4310-821B-EF6084790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" name="Graphic 32">
                <a:extLst>
                  <a:ext uri="{FF2B5EF4-FFF2-40B4-BE49-F238E27FC236}">
                    <a16:creationId xmlns:a16="http://schemas.microsoft.com/office/drawing/2014/main" id="{BB93DC46-9899-4DB5-92B7-B855A2B76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Graphic 32">
                <a:extLst>
                  <a:ext uri="{FF2B5EF4-FFF2-40B4-BE49-F238E27FC236}">
                    <a16:creationId xmlns:a16="http://schemas.microsoft.com/office/drawing/2014/main" id="{1A7FC9EC-B043-4EAB-85E9-CC6D94C8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A1EF9D-3D10-4407-A797-BED7B2BFC8DD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5BC5E6A-9C69-44B7-9D12-6D46EBAD40B3}"/>
              </a:ext>
            </a:extLst>
          </p:cNvPr>
          <p:cNvCxnSpPr>
            <a:cxnSpLocks/>
          </p:cNvCxnSpPr>
          <p:nvPr/>
        </p:nvCxnSpPr>
        <p:spPr>
          <a:xfrm flipV="1">
            <a:off x="6651515" y="5647459"/>
            <a:ext cx="1" cy="18441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4E8D0AD-71EE-4D9F-87B2-FA7A38371B41}"/>
              </a:ext>
            </a:extLst>
          </p:cNvPr>
          <p:cNvCxnSpPr>
            <a:cxnSpLocks/>
            <a:stCxn id="163" idx="3"/>
            <a:endCxn id="174" idx="1"/>
          </p:cNvCxnSpPr>
          <p:nvPr/>
        </p:nvCxnSpPr>
        <p:spPr>
          <a:xfrm flipV="1">
            <a:off x="5456471" y="5237367"/>
            <a:ext cx="737941" cy="767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133035E-3EB5-4DA7-B88B-3AF12435C85E}"/>
              </a:ext>
            </a:extLst>
          </p:cNvPr>
          <p:cNvSpPr txBox="1"/>
          <p:nvPr/>
        </p:nvSpPr>
        <p:spPr>
          <a:xfrm flipH="1">
            <a:off x="4915034" y="4563006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90%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0A8D689-7CD9-4B5B-B149-58E7BECCC317}"/>
              </a:ext>
            </a:extLst>
          </p:cNvPr>
          <p:cNvSpPr/>
          <p:nvPr/>
        </p:nvSpPr>
        <p:spPr>
          <a:xfrm flipH="1">
            <a:off x="499118" y="2794517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Cluster-1</a:t>
            </a:r>
            <a:endParaRPr lang="en-US" sz="14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BDB040A-B85B-4F28-9CA7-ADB345BC8094}"/>
              </a:ext>
            </a:extLst>
          </p:cNvPr>
          <p:cNvSpPr/>
          <p:nvPr/>
        </p:nvSpPr>
        <p:spPr>
          <a:xfrm flipH="1">
            <a:off x="485007" y="5429782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9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12" grpId="0"/>
      <p:bldP spid="114" grpId="0"/>
      <p:bldP spid="115" grpId="0" animBg="1"/>
      <p:bldP spid="120" grpId="0" animBg="1"/>
      <p:bldP spid="139" grpId="0" animBg="1"/>
      <p:bldP spid="139" grpId="1" animBg="1"/>
      <p:bldP spid="166" grpId="0"/>
      <p:bldP spid="168" grpId="0" animBg="1"/>
      <p:bldP spid="195" grpId="0"/>
    </p:bldLst>
  </p:timing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AWS-reInvent_Speaker_TEMPLATE_V2_SREdits.potx" id="{1A784183-7B56-4A55-B8A4-2CBCE62FD0F2}" vid="{13AAAB3D-DD32-4DE1-B483-65CCD27D489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19692</TotalTime>
  <Words>348</Words>
  <Application>Microsoft Office PowerPoint</Application>
  <PresentationFormat>Widescreen</PresentationFormat>
  <Paragraphs>119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Amazon Ember Display</vt:lpstr>
      <vt:lpstr>Wingdings</vt:lpstr>
      <vt:lpstr>Amazon Ember Mono</vt:lpstr>
      <vt:lpstr>Amazon Ember</vt:lpstr>
      <vt:lpstr>Arial</vt:lpstr>
      <vt:lpstr>Lucida Console</vt:lpstr>
      <vt:lpstr>Amazon Ember Heavy</vt:lpstr>
      <vt:lpstr>AWS</vt:lpstr>
      <vt:lpstr>How VPC Lattice relates to Kubernetes objects</vt:lpstr>
      <vt:lpstr>Single-cluster/VPC service-to-service communications</vt:lpstr>
      <vt:lpstr>Multiple clusters/VPCs service-to-service communications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Negus, Christopher</cp:lastModifiedBy>
  <cp:revision>248</cp:revision>
  <dcterms:created xsi:type="dcterms:W3CDTF">2022-10-05T14:21:39Z</dcterms:created>
  <dcterms:modified xsi:type="dcterms:W3CDTF">2023-03-14T16:42:45Z</dcterms:modified>
</cp:coreProperties>
</file>